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56" r:id="rId4"/>
    <p:sldId id="258" r:id="rId5"/>
    <p:sldId id="29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2" r:id="rId25"/>
    <p:sldId id="277" r:id="rId26"/>
    <p:sldId id="278" r:id="rId27"/>
    <p:sldId id="279" r:id="rId28"/>
    <p:sldId id="280" r:id="rId29"/>
    <p:sldId id="281" r:id="rId30"/>
    <p:sldId id="282" r:id="rId31"/>
    <p:sldId id="293" r:id="rId32"/>
    <p:sldId id="283" r:id="rId33"/>
    <p:sldId id="284" r:id="rId34"/>
    <p:sldId id="285" r:id="rId35"/>
    <p:sldId id="286" r:id="rId36"/>
    <p:sldId id="288" r:id="rId37"/>
    <p:sldId id="287" r:id="rId38"/>
    <p:sldId id="289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7" r:id="rId48"/>
    <p:sldId id="300" r:id="rId49"/>
    <p:sldId id="303" r:id="rId50"/>
    <p:sldId id="30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28B7-C779-4AC1-BDA9-79C25922811B}" type="datetimeFigureOut">
              <a:rPr lang="en-US" smtClean="0"/>
              <a:t>8/19/2014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2589-365A-43D6-8D54-80BD4121E6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ortad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827100" cy="3213832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692696"/>
            <a:ext cx="73914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4363"/>
            <a:ext cx="7458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467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692696"/>
            <a:ext cx="74676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43608" y="5733256"/>
            <a:ext cx="2637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stakeholder = </a:t>
            </a:r>
            <a:r>
              <a:rPr lang="en-US" b="1" dirty="0" err="1" smtClean="0">
                <a:solidFill>
                  <a:srgbClr val="002060"/>
                </a:solidFill>
              </a:rPr>
              <a:t>interesados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608" y="3645024"/>
            <a:ext cx="1692696" cy="10801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00" dirty="0" smtClean="0">
                <a:solidFill>
                  <a:srgbClr val="002060"/>
                </a:solidFill>
              </a:rPr>
              <a:t>Bajo costo, mantener a la gente empleada, aprovechar los activos existentes de la </a:t>
            </a:r>
            <a:r>
              <a:rPr lang="es-AR" sz="1000" dirty="0" err="1" smtClean="0">
                <a:solidFill>
                  <a:srgbClr val="002060"/>
                </a:solidFill>
              </a:rPr>
              <a:t>coorporación</a:t>
            </a:r>
            <a:r>
              <a:rPr lang="es-AR" sz="1000" dirty="0" smtClean="0">
                <a:solidFill>
                  <a:srgbClr val="002060"/>
                </a:solidFill>
              </a:rPr>
              <a:t>.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11760" y="3717032"/>
            <a:ext cx="1692696" cy="11521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rgbClr val="002060"/>
                </a:solidFill>
              </a:rPr>
              <a:t>características interesantes, corta duración en el mercado, bajo costo, paridad con el producto de la competencia!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51920" y="3717032"/>
            <a:ext cx="1656184" cy="6480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rgbClr val="002060"/>
                </a:solidFill>
              </a:rPr>
              <a:t>R</a:t>
            </a:r>
            <a:r>
              <a:rPr lang="es-ES" sz="1000" dirty="0" smtClean="0">
                <a:solidFill>
                  <a:srgbClr val="002060"/>
                </a:solidFill>
              </a:rPr>
              <a:t>endimiento de comportamiento, la seguridad, la fiabilidad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20072" y="3717032"/>
            <a:ext cx="1431776" cy="5040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solidFill>
                  <a:srgbClr val="002060"/>
                </a:solidFill>
              </a:rPr>
              <a:t>Modificabilidad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44208" y="3717032"/>
            <a:ext cx="1656184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solidFill>
                  <a:srgbClr val="002060"/>
                </a:solidFill>
              </a:rPr>
              <a:t>B</a:t>
            </a:r>
            <a:r>
              <a:rPr lang="es-ES" sz="1000" dirty="0" smtClean="0">
                <a:solidFill>
                  <a:srgbClr val="002060"/>
                </a:solidFill>
              </a:rPr>
              <a:t>ajo costo, entrega puntual, no cambió-muy a menudo!</a:t>
            </a:r>
            <a:endParaRPr lang="en-US" sz="1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19125"/>
            <a:ext cx="744855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3888"/>
            <a:ext cx="74390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14363"/>
            <a:ext cx="74676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14363"/>
            <a:ext cx="744855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3888"/>
            <a:ext cx="744855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8650"/>
            <a:ext cx="7448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4363"/>
            <a:ext cx="7458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8650"/>
            <a:ext cx="7448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09600"/>
            <a:ext cx="74580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3888"/>
            <a:ext cx="74390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8650"/>
            <a:ext cx="7448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4363"/>
            <a:ext cx="7458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3" y="604838"/>
            <a:ext cx="749617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8650"/>
            <a:ext cx="74390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8650"/>
            <a:ext cx="7448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23888"/>
            <a:ext cx="74295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3888"/>
            <a:ext cx="744855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3888"/>
            <a:ext cx="744855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23888"/>
            <a:ext cx="74676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28650"/>
            <a:ext cx="74676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38" y="604838"/>
            <a:ext cx="74771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16016" y="537321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s-A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la Ingeniería adecuada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33413"/>
            <a:ext cx="743902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3888"/>
            <a:ext cx="74390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725" y="628650"/>
            <a:ext cx="7448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3888"/>
            <a:ext cx="74580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8650"/>
            <a:ext cx="74390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3888"/>
            <a:ext cx="743902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28650"/>
            <a:ext cx="74580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628650"/>
            <a:ext cx="74390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19125"/>
            <a:ext cx="74676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595313"/>
            <a:ext cx="75247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913" y="595313"/>
            <a:ext cx="749617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619125"/>
            <a:ext cx="7458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619125"/>
            <a:ext cx="748665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65</Words>
  <Application>Microsoft Office PowerPoint</Application>
  <PresentationFormat>On-screen Show (4:3)</PresentationFormat>
  <Paragraphs>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AT&amp;T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guille</dc:creator>
  <cp:lastModifiedBy>guille</cp:lastModifiedBy>
  <cp:revision>11</cp:revision>
  <dcterms:created xsi:type="dcterms:W3CDTF">2014-08-20T00:19:51Z</dcterms:created>
  <dcterms:modified xsi:type="dcterms:W3CDTF">2014-08-22T01:14:52Z</dcterms:modified>
</cp:coreProperties>
</file>